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3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3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5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3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3BD3-51D1-4AAB-9D7C-6EC1529E4B1B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ED65-2230-4E9E-9829-64D660FD2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97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5052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Highlights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Achievements in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elarus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090" y="2283455"/>
            <a:ext cx="10935855" cy="4191236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5 civil servants trained in </a:t>
            </a:r>
            <a:r>
              <a:rPr lang="en-US" b="1" dirty="0">
                <a:solidFill>
                  <a:srgbClr val="00B050"/>
                </a:solidFill>
              </a:rPr>
              <a:t>in-depth green economy </a:t>
            </a:r>
            <a:r>
              <a:rPr lang="en-US" dirty="0"/>
              <a:t>course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Russian version of the </a:t>
            </a:r>
            <a:r>
              <a:rPr lang="en-US" b="1" dirty="0">
                <a:solidFill>
                  <a:srgbClr val="00B050"/>
                </a:solidFill>
              </a:rPr>
              <a:t>video on transboundary EIA</a:t>
            </a:r>
            <a:r>
              <a:rPr lang="en-US" dirty="0"/>
              <a:t>/Espoo Convention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00B050"/>
                </a:solidFill>
              </a:rPr>
              <a:t>Eco-industrial parks </a:t>
            </a:r>
            <a:r>
              <a:rPr lang="en-US" dirty="0"/>
              <a:t>application at two plots of Free Economic Zones in Mogilev and Minsk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AU" dirty="0" smtClean="0"/>
              <a:t>Draft </a:t>
            </a:r>
            <a:r>
              <a:rPr lang="en-AU" dirty="0"/>
              <a:t>Technical Report on EPR mechanisms for </a:t>
            </a:r>
            <a:r>
              <a:rPr lang="en-AU" b="1" dirty="0">
                <a:solidFill>
                  <a:srgbClr val="00B050"/>
                </a:solidFill>
              </a:rPr>
              <a:t>packaging waste</a:t>
            </a:r>
            <a:endParaRPr lang="en-US" b="1" dirty="0">
              <a:solidFill>
                <a:srgbClr val="00B050"/>
              </a:solidFill>
            </a:endParaRP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Assessing </a:t>
            </a:r>
            <a:r>
              <a:rPr lang="en-US" dirty="0"/>
              <a:t>progress on greening SMEs in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SME </a:t>
            </a:r>
            <a:r>
              <a:rPr lang="en-US" b="1" dirty="0">
                <a:solidFill>
                  <a:srgbClr val="00B050"/>
                </a:solidFill>
              </a:rPr>
              <a:t>Policy </a:t>
            </a:r>
            <a:r>
              <a:rPr lang="en-US" b="1" dirty="0" smtClean="0">
                <a:solidFill>
                  <a:srgbClr val="00B050"/>
                </a:solidFill>
              </a:rPr>
              <a:t>Index </a:t>
            </a:r>
            <a:r>
              <a:rPr lang="en-US" dirty="0" smtClean="0"/>
              <a:t>(with EU4Business) </a:t>
            </a:r>
            <a:endParaRPr lang="en-US" dirty="0"/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Report </a:t>
            </a:r>
            <a:r>
              <a:rPr lang="en-US" dirty="0"/>
              <a:t>on </a:t>
            </a:r>
            <a:r>
              <a:rPr lang="en-US" b="1" dirty="0">
                <a:solidFill>
                  <a:srgbClr val="00B050"/>
                </a:solidFill>
              </a:rPr>
              <a:t>fossil fuel subsidies </a:t>
            </a:r>
            <a:r>
              <a:rPr lang="en-US" dirty="0"/>
              <a:t>and 2010-19 data available in </a:t>
            </a:r>
            <a:r>
              <a:rPr lang="en-US" dirty="0" smtClean="0"/>
              <a:t>the OECD FFSs database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00B050"/>
                </a:solidFill>
              </a:rPr>
              <a:t>Country profile</a:t>
            </a:r>
            <a:r>
              <a:rPr lang="en-US" dirty="0" smtClean="0"/>
              <a:t>, with focus on COVID-19 green responses (in English and Russian languages)</a:t>
            </a:r>
            <a:endParaRPr lang="en-US" dirty="0"/>
          </a:p>
          <a:p>
            <a:pPr marL="342900" indent="-3429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 smtClean="0"/>
              <a:t>Review </a:t>
            </a:r>
            <a:r>
              <a:rPr lang="en-US" b="1" dirty="0"/>
              <a:t>of the primary and secondary legislation on EIA and </a:t>
            </a:r>
            <a:r>
              <a:rPr lang="en-US" b="1" dirty="0" smtClean="0"/>
              <a:t>SEA</a:t>
            </a:r>
            <a:r>
              <a:rPr lang="en-US" dirty="0" smtClean="0"/>
              <a:t> </a:t>
            </a:r>
            <a:endParaRPr lang="en-GB" dirty="0" smtClean="0"/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RECP: Clubs in </a:t>
            </a:r>
            <a:r>
              <a:rPr lang="en-US" b="1" dirty="0" err="1"/>
              <a:t>Borisov</a:t>
            </a:r>
            <a:r>
              <a:rPr lang="en-US" b="1" dirty="0"/>
              <a:t> and </a:t>
            </a:r>
            <a:r>
              <a:rPr lang="en-US" b="1" dirty="0" err="1"/>
              <a:t>Orsha</a:t>
            </a:r>
            <a:r>
              <a:rPr lang="en-US" b="1" dirty="0"/>
              <a:t> 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20 experts trained on Resource Efficient and Cleaner Production methodology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 50+ SMEs apply RECP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41" y="65303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022" y="1673613"/>
            <a:ext cx="10446342" cy="510721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Feedback from the country 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022" y="2533858"/>
            <a:ext cx="10710041" cy="366404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your assessment of progress in the implementation of the EU4Environment in your country and of selected achievements?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should be the priority areas of activities for the remaining period of the </a:t>
            </a:r>
            <a:r>
              <a:rPr lang="en-US" dirty="0" err="1"/>
              <a:t>Programme</a:t>
            </a:r>
            <a:r>
              <a:rPr lang="en-US" dirty="0"/>
              <a:t>? 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708" y="-224818"/>
            <a:ext cx="3820766" cy="33778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22" y="260889"/>
            <a:ext cx="6450447" cy="139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6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Highlights of Achievements in Belarus</vt:lpstr>
      <vt:lpstr>Feedback from the country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Achievements in Azerbaijan</dc:title>
  <dc:creator>BELKAHIA Irina, ENV/GGGR</dc:creator>
  <cp:lastModifiedBy>DUBOIS Maria, ENV/GGGR</cp:lastModifiedBy>
  <cp:revision>16</cp:revision>
  <dcterms:created xsi:type="dcterms:W3CDTF">2021-09-16T09:59:46Z</dcterms:created>
  <dcterms:modified xsi:type="dcterms:W3CDTF">2021-09-20T17:15:46Z</dcterms:modified>
</cp:coreProperties>
</file>